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26F29-F4CE-4E79-A396-AAE3D2F3A0FC}" type="datetimeFigureOut">
              <a:rPr lang="ru-RU" smtClean="0"/>
              <a:pPr/>
              <a:t>03.11.2015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8F141-6F01-4F93-809A-52E9B8FEC7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Муниципальное бюджетное общеобразовательное учреждение</a:t>
            </a:r>
            <a:br>
              <a:rPr lang="ru-RU" sz="1400" dirty="0" smtClean="0"/>
            </a:br>
            <a:r>
              <a:rPr lang="ru-RU" sz="1400" dirty="0" smtClean="0"/>
              <a:t>средняя общеобразовательная школа №20 </a:t>
            </a:r>
            <a:br>
              <a:rPr lang="ru-RU" sz="1400" dirty="0" smtClean="0"/>
            </a:br>
            <a:r>
              <a:rPr lang="ru-RU" sz="1400" dirty="0" smtClean="0"/>
              <a:t>муниципального образования </a:t>
            </a:r>
            <a:r>
              <a:rPr lang="ru-RU" sz="1400" dirty="0" err="1" smtClean="0"/>
              <a:t>Усть-Лабинский</a:t>
            </a:r>
            <a:r>
              <a:rPr lang="ru-RU" sz="1400" dirty="0" smtClean="0"/>
              <a:t> район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4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КУБАНЬ – ЗДРАВНИЦА РОССИИ</a:t>
            </a:r>
          </a:p>
          <a:p>
            <a:pPr algn="r">
              <a:buNone/>
            </a:pPr>
            <a:endParaRPr lang="ru-RU" sz="1400" b="1" i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ru-RU" sz="1400" b="1" i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ru-RU" sz="1400" b="1" dirty="0" smtClean="0"/>
              <a:t>Презентация</a:t>
            </a:r>
          </a:p>
          <a:p>
            <a:pPr algn="r">
              <a:buNone/>
            </a:pPr>
            <a:r>
              <a:rPr lang="ru-RU" sz="1400" b="1" dirty="0" smtClean="0"/>
              <a:t>к</a:t>
            </a:r>
            <a:r>
              <a:rPr lang="ru-RU" sz="1400" b="1" dirty="0" smtClean="0"/>
              <a:t> уроку </a:t>
            </a:r>
            <a:r>
              <a:rPr lang="ru-RU" sz="1400" b="1" dirty="0" err="1" smtClean="0"/>
              <a:t>кубановедения</a:t>
            </a:r>
            <a:endParaRPr lang="ru-RU" sz="1400" b="1" dirty="0" smtClean="0"/>
          </a:p>
          <a:p>
            <a:pPr algn="r">
              <a:buNone/>
            </a:pPr>
            <a:r>
              <a:rPr lang="ru-RU" sz="1400" b="1" dirty="0" smtClean="0"/>
              <a:t>3 класс</a:t>
            </a:r>
          </a:p>
          <a:p>
            <a:pPr algn="r">
              <a:buNone/>
            </a:pPr>
            <a:r>
              <a:rPr lang="ru-RU" sz="1400" b="1" dirty="0" err="1" smtClean="0"/>
              <a:t>Растегаева</a:t>
            </a:r>
            <a:r>
              <a:rPr lang="ru-RU" sz="1400" b="1" smtClean="0"/>
              <a:t> Е.И.</a:t>
            </a:r>
            <a:endParaRPr lang="ru-RU" sz="1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33375"/>
            <a:ext cx="7772400" cy="1800225"/>
          </a:xfrm>
        </p:spPr>
        <p:txBody>
          <a:bodyPr>
            <a:normAutofit fontScale="90000"/>
          </a:bodyPr>
          <a:lstStyle/>
          <a:p>
            <a:r>
              <a:rPr lang="ru-RU" sz="6000"/>
              <a:t>Кубань – здравница России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060575"/>
            <a:ext cx="331152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060575"/>
            <a:ext cx="33845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1" name="Picture 7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4213" y="4292600"/>
            <a:ext cx="3311525" cy="2089150"/>
          </a:xfrm>
          <a:noFill/>
          <a:ln/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363" y="4365625"/>
            <a:ext cx="333375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/>
              <a:t>Сочи</a:t>
            </a:r>
          </a:p>
        </p:txBody>
      </p:sp>
      <p:pic>
        <p:nvPicPr>
          <p:cNvPr id="13414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420938"/>
            <a:ext cx="2736850" cy="1960562"/>
          </a:xfrm>
          <a:noFill/>
          <a:ln/>
        </p:spPr>
      </p:pic>
      <p:pic>
        <p:nvPicPr>
          <p:cNvPr id="134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2276475"/>
            <a:ext cx="2520950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4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1341438"/>
            <a:ext cx="24479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415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475" y="3086100"/>
            <a:ext cx="25209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415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25" y="4221163"/>
            <a:ext cx="22352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41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288" y="4632325"/>
            <a:ext cx="2592387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415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325" y="188913"/>
            <a:ext cx="2447925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415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288" y="260350"/>
            <a:ext cx="2663825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415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19475" y="4941888"/>
            <a:ext cx="2592388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517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60350"/>
            <a:ext cx="2663825" cy="2592388"/>
          </a:xfrm>
          <a:noFill/>
          <a:ln/>
        </p:spPr>
      </p:pic>
      <p:pic>
        <p:nvPicPr>
          <p:cNvPr id="135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260350"/>
            <a:ext cx="259238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5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429000"/>
            <a:ext cx="2590800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51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3429000"/>
            <a:ext cx="26638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517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260350"/>
            <a:ext cx="26638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517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888" y="3429000"/>
            <a:ext cx="28194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/>
              <a:t>Туапсе</a:t>
            </a:r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4938" y="2278063"/>
            <a:ext cx="3095625" cy="2017712"/>
          </a:xfrm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4437063"/>
            <a:ext cx="35639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333375"/>
            <a:ext cx="28082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4437063"/>
            <a:ext cx="36718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333375"/>
            <a:ext cx="2665413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7900" y="2276475"/>
            <a:ext cx="33845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/>
              <a:t>       Геленджик</a:t>
            </a:r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3865563"/>
            <a:ext cx="4116388" cy="2260600"/>
          </a:xfrm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1412875"/>
            <a:ext cx="22923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1412875"/>
            <a:ext cx="2951162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725" y="3933825"/>
            <a:ext cx="345598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692150"/>
            <a:ext cx="2808287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223963"/>
          </a:xfrm>
        </p:spPr>
        <p:txBody>
          <a:bodyPr/>
          <a:lstStyle/>
          <a:p>
            <a:r>
              <a:rPr lang="ru-RU" sz="6000"/>
              <a:t>              Новороссийск</a:t>
            </a:r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488" y="2057400"/>
            <a:ext cx="2371725" cy="2238375"/>
          </a:xfrm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28775"/>
            <a:ext cx="25193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2060575"/>
            <a:ext cx="2592388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4437063"/>
            <a:ext cx="252095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313" y="188913"/>
            <a:ext cx="26638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750" y="4508500"/>
            <a:ext cx="230346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575" y="4941888"/>
            <a:ext cx="2663825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6600" y="3500438"/>
            <a:ext cx="2520950" cy="138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/>
              <a:t>Анапа</a:t>
            </a:r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88913"/>
            <a:ext cx="2952750" cy="1439862"/>
          </a:xfrm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149725"/>
            <a:ext cx="29876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1916113"/>
            <a:ext cx="35290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888" y="188913"/>
            <a:ext cx="28082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1916113"/>
            <a:ext cx="3673475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938" y="4149725"/>
            <a:ext cx="236537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850" y="4149725"/>
            <a:ext cx="316865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28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бюджетное общеобразовательное учреждение средняя общеобразовательная школа №20  муниципального образования Усть-Лабинский район</vt:lpstr>
      <vt:lpstr>Кубань – здравница России</vt:lpstr>
      <vt:lpstr>Сочи</vt:lpstr>
      <vt:lpstr>Слайд 4</vt:lpstr>
      <vt:lpstr>Туапсе</vt:lpstr>
      <vt:lpstr>       Геленджик</vt:lpstr>
      <vt:lpstr>              Новороссийск</vt:lpstr>
      <vt:lpstr>Анапа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Кубань – здравница России</dc:title>
  <dc:creator>Пользователь Windows</dc:creator>
  <cp:lastModifiedBy>user</cp:lastModifiedBy>
  <cp:revision>2</cp:revision>
  <dcterms:created xsi:type="dcterms:W3CDTF">2013-05-31T00:39:29Z</dcterms:created>
  <dcterms:modified xsi:type="dcterms:W3CDTF">2015-11-03T07:56:15Z</dcterms:modified>
</cp:coreProperties>
</file>